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63" r:id="rId4"/>
    <p:sldId id="262" r:id="rId5"/>
    <p:sldId id="257" r:id="rId6"/>
    <p:sldId id="259" r:id="rId7"/>
    <p:sldId id="264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E93706-AAEC-49CC-9543-F16909F347F5}" v="2" dt="2025-05-05T02:38:41.171"/>
    <p1510:client id="{BFDD903E-9623-D049-881A-E2B7C820F443}" v="101" dt="2025-05-05T02:29:42.9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7"/>
    <p:restoredTop sz="77304"/>
  </p:normalViewPr>
  <p:slideViewPr>
    <p:cSldViewPr snapToGrid="0">
      <p:cViewPr varScale="1">
        <p:scale>
          <a:sx n="85" d="100"/>
          <a:sy n="85" d="100"/>
        </p:scale>
        <p:origin x="10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James" userId="e3747f81-e2d7-4509-bfed-77e504733415" providerId="ADAL" clId="{BFDD903E-9623-D049-881A-E2B7C820F443}"/>
    <pc:docChg chg="undo redo custSel addSld delSld modSld sldOrd">
      <pc:chgData name="Nguyen, James" userId="e3747f81-e2d7-4509-bfed-77e504733415" providerId="ADAL" clId="{BFDD903E-9623-D049-881A-E2B7C820F443}" dt="2025-05-05T02:29:42.914" v="2189" actId="18331"/>
      <pc:docMkLst>
        <pc:docMk/>
      </pc:docMkLst>
      <pc:sldChg chg="addSp delSp modSp mod setBg">
        <pc:chgData name="Nguyen, James" userId="e3747f81-e2d7-4509-bfed-77e504733415" providerId="ADAL" clId="{BFDD903E-9623-D049-881A-E2B7C820F443}" dt="2025-04-22T20:44:54.186" v="100" actId="20577"/>
        <pc:sldMkLst>
          <pc:docMk/>
          <pc:sldMk cId="687812709" sldId="256"/>
        </pc:sldMkLst>
        <pc:spChg chg="mod">
          <ac:chgData name="Nguyen, James" userId="e3747f81-e2d7-4509-bfed-77e504733415" providerId="ADAL" clId="{BFDD903E-9623-D049-881A-E2B7C820F443}" dt="2025-04-22T20:44:54.186" v="100" actId="20577"/>
          <ac:spMkLst>
            <pc:docMk/>
            <pc:sldMk cId="687812709" sldId="256"/>
            <ac:spMk id="2" creationId="{6AFB37E2-666F-D705-18C2-3D848587870C}"/>
          </ac:spMkLst>
        </pc:spChg>
        <pc:spChg chg="mod">
          <ac:chgData name="Nguyen, James" userId="e3747f81-e2d7-4509-bfed-77e504733415" providerId="ADAL" clId="{BFDD903E-9623-D049-881A-E2B7C820F443}" dt="2025-04-22T14:39:13.346" v="55" actId="26606"/>
          <ac:spMkLst>
            <pc:docMk/>
            <pc:sldMk cId="687812709" sldId="256"/>
            <ac:spMk id="3" creationId="{5201B28A-B0FA-35AD-E2CF-F9485BEEE43A}"/>
          </ac:spMkLst>
        </pc:spChg>
        <pc:spChg chg="add">
          <ac:chgData name="Nguyen, James" userId="e3747f81-e2d7-4509-bfed-77e504733415" providerId="ADAL" clId="{BFDD903E-9623-D049-881A-E2B7C820F443}" dt="2025-04-22T14:39:13.346" v="55" actId="26606"/>
          <ac:spMkLst>
            <pc:docMk/>
            <pc:sldMk cId="687812709" sldId="256"/>
            <ac:spMk id="58" creationId="{C7F28D52-2A5F-4D23-81AE-7CB8B591C7AF}"/>
          </ac:spMkLst>
        </pc:spChg>
        <pc:spChg chg="add">
          <ac:chgData name="Nguyen, James" userId="e3747f81-e2d7-4509-bfed-77e504733415" providerId="ADAL" clId="{BFDD903E-9623-D049-881A-E2B7C820F443}" dt="2025-04-22T14:39:13.346" v="55" actId="26606"/>
          <ac:spMkLst>
            <pc:docMk/>
            <pc:sldMk cId="687812709" sldId="256"/>
            <ac:spMk id="59" creationId="{3629484E-3792-4B3D-89AD-7C8A1ED0E0D4}"/>
          </ac:spMkLst>
        </pc:spChg>
      </pc:sldChg>
      <pc:sldChg chg="addSp delSp modSp mod setBg">
        <pc:chgData name="Nguyen, James" userId="e3747f81-e2d7-4509-bfed-77e504733415" providerId="ADAL" clId="{BFDD903E-9623-D049-881A-E2B7C820F443}" dt="2025-04-26T21:04:36.909" v="2053" actId="1076"/>
        <pc:sldMkLst>
          <pc:docMk/>
          <pc:sldMk cId="968103394" sldId="257"/>
        </pc:sldMkLst>
        <pc:spChg chg="mod">
          <ac:chgData name="Nguyen, James" userId="e3747f81-e2d7-4509-bfed-77e504733415" providerId="ADAL" clId="{BFDD903E-9623-D049-881A-E2B7C820F443}" dt="2025-04-26T21:03:57.923" v="2042" actId="26606"/>
          <ac:spMkLst>
            <pc:docMk/>
            <pc:sldMk cId="968103394" sldId="257"/>
            <ac:spMk id="2" creationId="{DA03CE04-75C0-0056-6DA4-D57185B1CDBB}"/>
          </ac:spMkLst>
        </pc:spChg>
        <pc:spChg chg="add del mod">
          <ac:chgData name="Nguyen, James" userId="e3747f81-e2d7-4509-bfed-77e504733415" providerId="ADAL" clId="{BFDD903E-9623-D049-881A-E2B7C820F443}" dt="2025-04-26T21:04:36.909" v="2053" actId="1076"/>
          <ac:spMkLst>
            <pc:docMk/>
            <pc:sldMk cId="968103394" sldId="257"/>
            <ac:spMk id="7" creationId="{BA50F460-0E6A-1354-96F8-64D4A2AFFBBE}"/>
          </ac:spMkLst>
        </pc:spChg>
        <pc:spChg chg="add del">
          <ac:chgData name="Nguyen, James" userId="e3747f81-e2d7-4509-bfed-77e504733415" providerId="ADAL" clId="{BFDD903E-9623-D049-881A-E2B7C820F443}" dt="2025-04-26T21:03:57.923" v="2042" actId="26606"/>
          <ac:spMkLst>
            <pc:docMk/>
            <pc:sldMk cId="968103394" sldId="257"/>
            <ac:spMk id="10" creationId="{C4879EFC-8E62-4E00-973C-C45EE9EC676D}"/>
          </ac:spMkLst>
        </pc:spChg>
        <pc:spChg chg="add del">
          <ac:chgData name="Nguyen, James" userId="e3747f81-e2d7-4509-bfed-77e504733415" providerId="ADAL" clId="{BFDD903E-9623-D049-881A-E2B7C820F443}" dt="2025-04-26T21:03:57.923" v="2042" actId="26606"/>
          <ac:spMkLst>
            <pc:docMk/>
            <pc:sldMk cId="968103394" sldId="257"/>
            <ac:spMk id="12" creationId="{D6A9C53F-5F90-40A5-8C85-5412D39C8C68}"/>
          </ac:spMkLst>
        </pc:spChg>
        <pc:picChg chg="add mod">
          <ac:chgData name="Nguyen, James" userId="e3747f81-e2d7-4509-bfed-77e504733415" providerId="ADAL" clId="{BFDD903E-9623-D049-881A-E2B7C820F443}" dt="2025-04-26T21:04:32.656" v="2052" actId="1076"/>
          <ac:picMkLst>
            <pc:docMk/>
            <pc:sldMk cId="968103394" sldId="257"/>
            <ac:picMk id="3" creationId="{655DDAC7-DF3F-2855-FA5E-D896311C0C35}"/>
          </ac:picMkLst>
        </pc:picChg>
        <pc:picChg chg="mod ord">
          <ac:chgData name="Nguyen, James" userId="e3747f81-e2d7-4509-bfed-77e504733415" providerId="ADAL" clId="{BFDD903E-9623-D049-881A-E2B7C820F443}" dt="2025-04-26T21:04:27.720" v="2051" actId="1076"/>
          <ac:picMkLst>
            <pc:docMk/>
            <pc:sldMk cId="968103394" sldId="257"/>
            <ac:picMk id="5" creationId="{050CF23E-7A9D-8AAB-3460-DF1807023B8E}"/>
          </ac:picMkLst>
        </pc:picChg>
      </pc:sldChg>
      <pc:sldChg chg="addSp delSp modSp del mod">
        <pc:chgData name="Nguyen, James" userId="e3747f81-e2d7-4509-bfed-77e504733415" providerId="ADAL" clId="{BFDD903E-9623-D049-881A-E2B7C820F443}" dt="2025-04-26T21:01:14.323" v="1999" actId="2696"/>
        <pc:sldMkLst>
          <pc:docMk/>
          <pc:sldMk cId="2803836410" sldId="258"/>
        </pc:sldMkLst>
      </pc:sldChg>
      <pc:sldChg chg="addSp delSp modSp new mod setBg">
        <pc:chgData name="Nguyen, James" userId="e3747f81-e2d7-4509-bfed-77e504733415" providerId="ADAL" clId="{BFDD903E-9623-D049-881A-E2B7C820F443}" dt="2025-04-25T17:17:19.037" v="1311" actId="14100"/>
        <pc:sldMkLst>
          <pc:docMk/>
          <pc:sldMk cId="3720017572" sldId="259"/>
        </pc:sldMkLst>
        <pc:spChg chg="mod">
          <ac:chgData name="Nguyen, James" userId="e3747f81-e2d7-4509-bfed-77e504733415" providerId="ADAL" clId="{BFDD903E-9623-D049-881A-E2B7C820F443}" dt="2025-04-25T17:15:49.973" v="1290" actId="26606"/>
          <ac:spMkLst>
            <pc:docMk/>
            <pc:sldMk cId="3720017572" sldId="259"/>
            <ac:spMk id="2" creationId="{427BB69E-2046-A4E9-69E3-466B8B31F642}"/>
          </ac:spMkLst>
        </pc:spChg>
        <pc:spChg chg="add del mod ord">
          <ac:chgData name="Nguyen, James" userId="e3747f81-e2d7-4509-bfed-77e504733415" providerId="ADAL" clId="{BFDD903E-9623-D049-881A-E2B7C820F443}" dt="2025-04-25T17:15:49.973" v="1290" actId="26606"/>
          <ac:spMkLst>
            <pc:docMk/>
            <pc:sldMk cId="3720017572" sldId="259"/>
            <ac:spMk id="3" creationId="{DD4595AB-3351-34F4-239F-E3B3A9C12782}"/>
          </ac:spMkLst>
        </pc:spChg>
        <pc:spChg chg="add">
          <ac:chgData name="Nguyen, James" userId="e3747f81-e2d7-4509-bfed-77e504733415" providerId="ADAL" clId="{BFDD903E-9623-D049-881A-E2B7C820F443}" dt="2025-04-25T17:15:49.973" v="1290" actId="26606"/>
          <ac:spMkLst>
            <pc:docMk/>
            <pc:sldMk cId="3720017572" sldId="259"/>
            <ac:spMk id="90" creationId="{2E45EA07-5778-4716-A1E3-516D77B73702}"/>
          </ac:spMkLst>
        </pc:spChg>
        <pc:spChg chg="add">
          <ac:chgData name="Nguyen, James" userId="e3747f81-e2d7-4509-bfed-77e504733415" providerId="ADAL" clId="{BFDD903E-9623-D049-881A-E2B7C820F443}" dt="2025-04-25T17:15:49.973" v="1290" actId="26606"/>
          <ac:spMkLst>
            <pc:docMk/>
            <pc:sldMk cId="3720017572" sldId="259"/>
            <ac:spMk id="91" creationId="{2F3FC03D-8AE4-4034-A0C7-8180088B816A}"/>
          </ac:spMkLst>
        </pc:spChg>
        <pc:spChg chg="add">
          <ac:chgData name="Nguyen, James" userId="e3747f81-e2d7-4509-bfed-77e504733415" providerId="ADAL" clId="{BFDD903E-9623-D049-881A-E2B7C820F443}" dt="2025-04-25T17:15:49.973" v="1290" actId="26606"/>
          <ac:spMkLst>
            <pc:docMk/>
            <pc:sldMk cId="3720017572" sldId="259"/>
            <ac:spMk id="92" creationId="{A57047B1-C902-4225-94C5-A9B56D455B59}"/>
          </ac:spMkLst>
        </pc:spChg>
        <pc:spChg chg="add">
          <ac:chgData name="Nguyen, James" userId="e3747f81-e2d7-4509-bfed-77e504733415" providerId="ADAL" clId="{BFDD903E-9623-D049-881A-E2B7C820F443}" dt="2025-04-25T17:15:49.973" v="1290" actId="26606"/>
          <ac:spMkLst>
            <pc:docMk/>
            <pc:sldMk cId="3720017572" sldId="259"/>
            <ac:spMk id="93" creationId="{12FD69FC-E69E-4F4F-AC1C-4297656E0C53}"/>
          </ac:spMkLst>
        </pc:spChg>
        <pc:graphicFrameChg chg="add mod ord modGraphic">
          <ac:chgData name="Nguyen, James" userId="e3747f81-e2d7-4509-bfed-77e504733415" providerId="ADAL" clId="{BFDD903E-9623-D049-881A-E2B7C820F443}" dt="2025-04-25T17:16:58.852" v="1306" actId="14100"/>
          <ac:graphicFrameMkLst>
            <pc:docMk/>
            <pc:sldMk cId="3720017572" sldId="259"/>
            <ac:graphicFrameMk id="4" creationId="{9002D020-BD3F-E8D6-D164-3E574520AD90}"/>
          </ac:graphicFrameMkLst>
        </pc:graphicFrameChg>
        <pc:picChg chg="add mod ord">
          <ac:chgData name="Nguyen, James" userId="e3747f81-e2d7-4509-bfed-77e504733415" providerId="ADAL" clId="{BFDD903E-9623-D049-881A-E2B7C820F443}" dt="2025-04-25T17:16:34.053" v="1300" actId="1076"/>
          <ac:picMkLst>
            <pc:docMk/>
            <pc:sldMk cId="3720017572" sldId="259"/>
            <ac:picMk id="6" creationId="{F75C6B5C-C10B-F058-D21F-C66449A3CC82}"/>
          </ac:picMkLst>
        </pc:picChg>
        <pc:picChg chg="add mod ord modCrop">
          <ac:chgData name="Nguyen, James" userId="e3747f81-e2d7-4509-bfed-77e504733415" providerId="ADAL" clId="{BFDD903E-9623-D049-881A-E2B7C820F443}" dt="2025-04-25T17:17:03.088" v="1307" actId="14100"/>
          <ac:picMkLst>
            <pc:docMk/>
            <pc:sldMk cId="3720017572" sldId="259"/>
            <ac:picMk id="9" creationId="{9A950AF0-6437-69A0-5DA8-521FE2090CE9}"/>
          </ac:picMkLst>
        </pc:picChg>
        <pc:picChg chg="add mod ord">
          <ac:chgData name="Nguyen, James" userId="e3747f81-e2d7-4509-bfed-77e504733415" providerId="ADAL" clId="{BFDD903E-9623-D049-881A-E2B7C820F443}" dt="2025-04-25T17:17:19.037" v="1311" actId="14100"/>
          <ac:picMkLst>
            <pc:docMk/>
            <pc:sldMk cId="3720017572" sldId="259"/>
            <ac:picMk id="11" creationId="{46A72EFD-E80C-83E2-D81D-EAAEE85B84B1}"/>
          </ac:picMkLst>
        </pc:picChg>
      </pc:sldChg>
      <pc:sldChg chg="add del">
        <pc:chgData name="Nguyen, James" userId="e3747f81-e2d7-4509-bfed-77e504733415" providerId="ADAL" clId="{BFDD903E-9623-D049-881A-E2B7C820F443}" dt="2025-04-20T23:25:02.225" v="16" actId="2890"/>
        <pc:sldMkLst>
          <pc:docMk/>
          <pc:sldMk cId="2220119273" sldId="260"/>
        </pc:sldMkLst>
      </pc:sldChg>
      <pc:sldChg chg="addSp delSp modSp add del mod setBg">
        <pc:chgData name="Nguyen, James" userId="e3747f81-e2d7-4509-bfed-77e504733415" providerId="ADAL" clId="{BFDD903E-9623-D049-881A-E2B7C820F443}" dt="2025-05-01T02:13:04.435" v="2188" actId="1076"/>
        <pc:sldMkLst>
          <pc:docMk/>
          <pc:sldMk cId="3987843482" sldId="260"/>
        </pc:sldMkLst>
        <pc:spChg chg="mod">
          <ac:chgData name="Nguyen, James" userId="e3747f81-e2d7-4509-bfed-77e504733415" providerId="ADAL" clId="{BFDD903E-9623-D049-881A-E2B7C820F443}" dt="2025-05-01T02:13:04.435" v="2188" actId="1076"/>
          <ac:spMkLst>
            <pc:docMk/>
            <pc:sldMk cId="3987843482" sldId="260"/>
            <ac:spMk id="2" creationId="{D92E2A41-E980-F25F-E266-511AF4A13DEB}"/>
          </ac:spMkLst>
        </pc:spChg>
        <pc:spChg chg="add">
          <ac:chgData name="Nguyen, James" userId="e3747f81-e2d7-4509-bfed-77e504733415" providerId="ADAL" clId="{BFDD903E-9623-D049-881A-E2B7C820F443}" dt="2025-04-26T21:25:27.937" v="2054" actId="26606"/>
          <ac:spMkLst>
            <pc:docMk/>
            <pc:sldMk cId="3987843482" sldId="260"/>
            <ac:spMk id="7" creationId="{289ED1AA-8684-4D37-B208-8777E1A7780D}"/>
          </ac:spMkLst>
        </pc:spChg>
        <pc:spChg chg="add">
          <ac:chgData name="Nguyen, James" userId="e3747f81-e2d7-4509-bfed-77e504733415" providerId="ADAL" clId="{BFDD903E-9623-D049-881A-E2B7C820F443}" dt="2025-04-26T21:25:27.937" v="2054" actId="26606"/>
          <ac:spMkLst>
            <pc:docMk/>
            <pc:sldMk cId="3987843482" sldId="260"/>
            <ac:spMk id="9" creationId="{4180E01B-B1F4-437C-807D-1C930718EE64}"/>
          </ac:spMkLst>
        </pc:spChg>
        <pc:spChg chg="add">
          <ac:chgData name="Nguyen, James" userId="e3747f81-e2d7-4509-bfed-77e504733415" providerId="ADAL" clId="{BFDD903E-9623-D049-881A-E2B7C820F443}" dt="2025-04-26T21:25:27.937" v="2054" actId="26606"/>
          <ac:spMkLst>
            <pc:docMk/>
            <pc:sldMk cId="3987843482" sldId="260"/>
            <ac:spMk id="11" creationId="{41F77738-2AF0-4750-A0C7-F97C2C17590E}"/>
          </ac:spMkLst>
        </pc:spChg>
      </pc:sldChg>
      <pc:sldChg chg="addSp delSp modSp new mod setBg modNotesTx">
        <pc:chgData name="Nguyen, James" userId="e3747f81-e2d7-4509-bfed-77e504733415" providerId="ADAL" clId="{BFDD903E-9623-D049-881A-E2B7C820F443}" dt="2025-04-26T21:40:55.612" v="2136" actId="113"/>
        <pc:sldMkLst>
          <pc:docMk/>
          <pc:sldMk cId="1598723715" sldId="261"/>
        </pc:sldMkLst>
        <pc:spChg chg="mod">
          <ac:chgData name="Nguyen, James" userId="e3747f81-e2d7-4509-bfed-77e504733415" providerId="ADAL" clId="{BFDD903E-9623-D049-881A-E2B7C820F443}" dt="2025-04-26T20:58:48.930" v="1988" actId="26606"/>
          <ac:spMkLst>
            <pc:docMk/>
            <pc:sldMk cId="1598723715" sldId="261"/>
            <ac:spMk id="2" creationId="{D266FC7E-0B68-8DAE-5547-0C34CAA36E72}"/>
          </ac:spMkLst>
        </pc:spChg>
        <pc:spChg chg="add del mod">
          <ac:chgData name="Nguyen, James" userId="e3747f81-e2d7-4509-bfed-77e504733415" providerId="ADAL" clId="{BFDD903E-9623-D049-881A-E2B7C820F443}" dt="2025-04-26T21:34:35.736" v="2074" actId="14100"/>
          <ac:spMkLst>
            <pc:docMk/>
            <pc:sldMk cId="1598723715" sldId="261"/>
            <ac:spMk id="13" creationId="{E7B86B11-7271-5CF3-4872-ED3466E1AF9E}"/>
          </ac:spMkLst>
        </pc:spChg>
        <pc:spChg chg="add">
          <ac:chgData name="Nguyen, James" userId="e3747f81-e2d7-4509-bfed-77e504733415" providerId="ADAL" clId="{BFDD903E-9623-D049-881A-E2B7C820F443}" dt="2025-04-26T20:58:48.930" v="1988" actId="26606"/>
          <ac:spMkLst>
            <pc:docMk/>
            <pc:sldMk cId="1598723715" sldId="261"/>
            <ac:spMk id="30" creationId="{CD8B4F24-440B-49E9-B85D-733523DC064B}"/>
          </ac:spMkLst>
        </pc:spChg>
        <pc:spChg chg="add">
          <ac:chgData name="Nguyen, James" userId="e3747f81-e2d7-4509-bfed-77e504733415" providerId="ADAL" clId="{BFDD903E-9623-D049-881A-E2B7C820F443}" dt="2025-04-26T20:58:48.930" v="1988" actId="26606"/>
          <ac:spMkLst>
            <pc:docMk/>
            <pc:sldMk cId="1598723715" sldId="261"/>
            <ac:spMk id="32" creationId="{2B97F24A-32CE-4C1C-A50D-3016B394DCFB}"/>
          </ac:spMkLst>
        </pc:spChg>
        <pc:picChg chg="add mod">
          <ac:chgData name="Nguyen, James" userId="e3747f81-e2d7-4509-bfed-77e504733415" providerId="ADAL" clId="{BFDD903E-9623-D049-881A-E2B7C820F443}" dt="2025-04-26T20:58:48.930" v="1988" actId="26606"/>
          <ac:picMkLst>
            <pc:docMk/>
            <pc:sldMk cId="1598723715" sldId="261"/>
            <ac:picMk id="5" creationId="{D20B6D16-0E05-9B65-A79C-94DDC7722BB0}"/>
          </ac:picMkLst>
        </pc:picChg>
      </pc:sldChg>
      <pc:sldChg chg="modSp new del mod">
        <pc:chgData name="Nguyen, James" userId="e3747f81-e2d7-4509-bfed-77e504733415" providerId="ADAL" clId="{BFDD903E-9623-D049-881A-E2B7C820F443}" dt="2025-04-22T14:46:48.108" v="98" actId="2696"/>
        <pc:sldMkLst>
          <pc:docMk/>
          <pc:sldMk cId="103974732" sldId="262"/>
        </pc:sldMkLst>
      </pc:sldChg>
      <pc:sldChg chg="addSp delSp modSp new mod setBg modNotesTx">
        <pc:chgData name="Nguyen, James" userId="e3747f81-e2d7-4509-bfed-77e504733415" providerId="ADAL" clId="{BFDD903E-9623-D049-881A-E2B7C820F443}" dt="2025-05-01T02:12:15.543" v="2147" actId="20577"/>
        <pc:sldMkLst>
          <pc:docMk/>
          <pc:sldMk cId="3720051683" sldId="262"/>
        </pc:sldMkLst>
        <pc:spChg chg="mod">
          <ac:chgData name="Nguyen, James" userId="e3747f81-e2d7-4509-bfed-77e504733415" providerId="ADAL" clId="{BFDD903E-9623-D049-881A-E2B7C820F443}" dt="2025-04-25T21:30:14.784" v="1807" actId="26606"/>
          <ac:spMkLst>
            <pc:docMk/>
            <pc:sldMk cId="3720051683" sldId="262"/>
            <ac:spMk id="2" creationId="{A39D6A67-55DE-7545-80BA-70D2AC1E79C0}"/>
          </ac:spMkLst>
        </pc:spChg>
        <pc:spChg chg="mod">
          <ac:chgData name="Nguyen, James" userId="e3747f81-e2d7-4509-bfed-77e504733415" providerId="ADAL" clId="{BFDD903E-9623-D049-881A-E2B7C820F443}" dt="2025-05-01T02:11:53.641" v="2146" actId="20577"/>
          <ac:spMkLst>
            <pc:docMk/>
            <pc:sldMk cId="3720051683" sldId="262"/>
            <ac:spMk id="3" creationId="{721B7761-A8C3-3C13-4469-C6B69F565FF5}"/>
          </ac:spMkLst>
        </pc:spChg>
        <pc:spChg chg="add">
          <ac:chgData name="Nguyen, James" userId="e3747f81-e2d7-4509-bfed-77e504733415" providerId="ADAL" clId="{BFDD903E-9623-D049-881A-E2B7C820F443}" dt="2025-04-25T21:30:14.784" v="1807" actId="26606"/>
          <ac:spMkLst>
            <pc:docMk/>
            <pc:sldMk cId="3720051683" sldId="262"/>
            <ac:spMk id="96" creationId="{69D47016-023F-44BD-981C-50E7A10A6609}"/>
          </ac:spMkLst>
        </pc:spChg>
        <pc:spChg chg="add">
          <ac:chgData name="Nguyen, James" userId="e3747f81-e2d7-4509-bfed-77e504733415" providerId="ADAL" clId="{BFDD903E-9623-D049-881A-E2B7C820F443}" dt="2025-04-25T21:30:14.784" v="1807" actId="26606"/>
          <ac:spMkLst>
            <pc:docMk/>
            <pc:sldMk cId="3720051683" sldId="262"/>
            <ac:spMk id="97" creationId="{6D8B37B0-0682-433E-BC8D-498C04ABD9A7}"/>
          </ac:spMkLst>
        </pc:spChg>
        <pc:graphicFrameChg chg="add mod ord modGraphic">
          <ac:chgData name="Nguyen, James" userId="e3747f81-e2d7-4509-bfed-77e504733415" providerId="ADAL" clId="{BFDD903E-9623-D049-881A-E2B7C820F443}" dt="2025-04-26T20:14:19.054" v="1866" actId="20577"/>
          <ac:graphicFrameMkLst>
            <pc:docMk/>
            <pc:sldMk cId="3720051683" sldId="262"/>
            <ac:graphicFrameMk id="5" creationId="{15441244-F0AA-C88D-026C-B049EB995225}"/>
          </ac:graphicFrameMkLst>
        </pc:graphicFrameChg>
        <pc:picChg chg="add mod ord">
          <ac:chgData name="Nguyen, James" userId="e3747f81-e2d7-4509-bfed-77e504733415" providerId="ADAL" clId="{BFDD903E-9623-D049-881A-E2B7C820F443}" dt="2025-04-25T21:30:41.137" v="1809" actId="1076"/>
          <ac:picMkLst>
            <pc:docMk/>
            <pc:sldMk cId="3720051683" sldId="262"/>
            <ac:picMk id="4" creationId="{1EFB8E7A-6517-AC3C-E051-AF5675DA02FC}"/>
          </ac:picMkLst>
        </pc:picChg>
      </pc:sldChg>
      <pc:sldChg chg="new del">
        <pc:chgData name="Nguyen, James" userId="e3747f81-e2d7-4509-bfed-77e504733415" providerId="ADAL" clId="{BFDD903E-9623-D049-881A-E2B7C820F443}" dt="2025-04-22T14:45:14.310" v="72" actId="2696"/>
        <pc:sldMkLst>
          <pc:docMk/>
          <pc:sldMk cId="3335388517" sldId="263"/>
        </pc:sldMkLst>
      </pc:sldChg>
      <pc:sldChg chg="addSp delSp modSp new mod setBg modNotesTx">
        <pc:chgData name="Nguyen, James" userId="e3747f81-e2d7-4509-bfed-77e504733415" providerId="ADAL" clId="{BFDD903E-9623-D049-881A-E2B7C820F443}" dt="2025-05-01T02:11:34.356" v="2145"/>
        <pc:sldMkLst>
          <pc:docMk/>
          <pc:sldMk cId="4145750173" sldId="263"/>
        </pc:sldMkLst>
        <pc:spChg chg="mod">
          <ac:chgData name="Nguyen, James" userId="e3747f81-e2d7-4509-bfed-77e504733415" providerId="ADAL" clId="{BFDD903E-9623-D049-881A-E2B7C820F443}" dt="2025-04-24T01:53:30.595" v="901" actId="26606"/>
          <ac:spMkLst>
            <pc:docMk/>
            <pc:sldMk cId="4145750173" sldId="263"/>
            <ac:spMk id="2" creationId="{7F6811A1-D2B3-2801-EF7D-66C4A503C825}"/>
          </ac:spMkLst>
        </pc:spChg>
        <pc:spChg chg="add">
          <ac:chgData name="Nguyen, James" userId="e3747f81-e2d7-4509-bfed-77e504733415" providerId="ADAL" clId="{BFDD903E-9623-D049-881A-E2B7C820F443}" dt="2025-04-24T01:53:30.595" v="901" actId="26606"/>
          <ac:spMkLst>
            <pc:docMk/>
            <pc:sldMk cId="4145750173" sldId="263"/>
            <ac:spMk id="49" creationId="{C59AB4C8-9178-4F7A-8404-6890510B5917}"/>
          </ac:spMkLst>
        </pc:spChg>
        <pc:spChg chg="add">
          <ac:chgData name="Nguyen, James" userId="e3747f81-e2d7-4509-bfed-77e504733415" providerId="ADAL" clId="{BFDD903E-9623-D049-881A-E2B7C820F443}" dt="2025-04-24T01:53:30.595" v="901" actId="26606"/>
          <ac:spMkLst>
            <pc:docMk/>
            <pc:sldMk cId="4145750173" sldId="263"/>
            <ac:spMk id="50" creationId="{4CFDFB37-4BC7-42C6-915D-A6609139BFE7}"/>
          </ac:spMkLst>
        </pc:spChg>
        <pc:graphicFrameChg chg="add mod modGraphic">
          <ac:chgData name="Nguyen, James" userId="e3747f81-e2d7-4509-bfed-77e504733415" providerId="ADAL" clId="{BFDD903E-9623-D049-881A-E2B7C820F443}" dt="2025-04-24T02:15:30.965" v="1110" actId="20577"/>
          <ac:graphicFrameMkLst>
            <pc:docMk/>
            <pc:sldMk cId="4145750173" sldId="263"/>
            <ac:graphicFrameMk id="6" creationId="{37E89E60-5AE6-E5B6-F86E-E1E4DD530E8F}"/>
          </ac:graphicFrameMkLst>
        </pc:graphicFrameChg>
      </pc:sldChg>
      <pc:sldChg chg="addSp delSp modSp new mod setBg delAnim modAnim">
        <pc:chgData name="Nguyen, James" userId="e3747f81-e2d7-4509-bfed-77e504733415" providerId="ADAL" clId="{BFDD903E-9623-D049-881A-E2B7C820F443}" dt="2025-05-05T02:29:42.914" v="2189" actId="18331"/>
        <pc:sldMkLst>
          <pc:docMk/>
          <pc:sldMk cId="4197074831" sldId="264"/>
        </pc:sldMkLst>
        <pc:spChg chg="add">
          <ac:chgData name="Nguyen, James" userId="e3747f81-e2d7-4509-bfed-77e504733415" providerId="ADAL" clId="{BFDD903E-9623-D049-881A-E2B7C820F443}" dt="2025-04-24T22:01:28.671" v="1234" actId="26606"/>
          <ac:spMkLst>
            <pc:docMk/>
            <pc:sldMk cId="4197074831" sldId="264"/>
            <ac:spMk id="19" creationId="{2633B3B5-CC90-43F0-8714-D31D1F3F0209}"/>
          </ac:spMkLst>
        </pc:spChg>
        <pc:spChg chg="add">
          <ac:chgData name="Nguyen, James" userId="e3747f81-e2d7-4509-bfed-77e504733415" providerId="ADAL" clId="{BFDD903E-9623-D049-881A-E2B7C820F443}" dt="2025-04-24T22:01:28.671" v="1234" actId="26606"/>
          <ac:spMkLst>
            <pc:docMk/>
            <pc:sldMk cId="4197074831" sldId="264"/>
            <ac:spMk id="20" creationId="{AB8C311F-7253-4AED-9701-7FC0708C41C7}"/>
          </ac:spMkLst>
        </pc:spChg>
        <pc:spChg chg="add">
          <ac:chgData name="Nguyen, James" userId="e3747f81-e2d7-4509-bfed-77e504733415" providerId="ADAL" clId="{BFDD903E-9623-D049-881A-E2B7C820F443}" dt="2025-04-24T22:01:28.671" v="1234" actId="26606"/>
          <ac:spMkLst>
            <pc:docMk/>
            <pc:sldMk cId="4197074831" sldId="264"/>
            <ac:spMk id="21" creationId="{A8D57A06-A426-446D-B02C-A2DC6B62E45E}"/>
          </ac:spMkLst>
        </pc:spChg>
        <pc:spChg chg="add">
          <ac:chgData name="Nguyen, James" userId="e3747f81-e2d7-4509-bfed-77e504733415" providerId="ADAL" clId="{BFDD903E-9623-D049-881A-E2B7C820F443}" dt="2025-04-24T22:01:28.671" v="1234" actId="26606"/>
          <ac:spMkLst>
            <pc:docMk/>
            <pc:sldMk cId="4197074831" sldId="264"/>
            <ac:spMk id="22" creationId="{E2384209-CB15-4CDF-9D31-C44FD9A3F20D}"/>
          </ac:spMkLst>
        </pc:spChg>
        <pc:picChg chg="add mod">
          <ac:chgData name="Nguyen, James" userId="e3747f81-e2d7-4509-bfed-77e504733415" providerId="ADAL" clId="{BFDD903E-9623-D049-881A-E2B7C820F443}" dt="2025-05-05T02:29:42.914" v="2189" actId="18331"/>
          <ac:picMkLst>
            <pc:docMk/>
            <pc:sldMk cId="4197074831" sldId="264"/>
            <ac:picMk id="10" creationId="{449E6059-9FDF-27B8-5A90-84741BA72CFC}"/>
          </ac:picMkLst>
        </pc:picChg>
      </pc:sldChg>
      <pc:sldChg chg="addSp delSp modSp new del mod setBg">
        <pc:chgData name="Nguyen, James" userId="e3747f81-e2d7-4509-bfed-77e504733415" providerId="ADAL" clId="{BFDD903E-9623-D049-881A-E2B7C820F443}" dt="2025-04-25T18:16:27.346" v="1706" actId="2696"/>
        <pc:sldMkLst>
          <pc:docMk/>
          <pc:sldMk cId="1036894088" sldId="265"/>
        </pc:sldMkLst>
      </pc:sldChg>
      <pc:sldChg chg="addSp delSp modSp new del mod modNotesTx">
        <pc:chgData name="Nguyen, James" userId="e3747f81-e2d7-4509-bfed-77e504733415" providerId="ADAL" clId="{BFDD903E-9623-D049-881A-E2B7C820F443}" dt="2025-04-26T20:59:06.023" v="1991" actId="2696"/>
        <pc:sldMkLst>
          <pc:docMk/>
          <pc:sldMk cId="1072532060" sldId="266"/>
        </pc:sldMkLst>
      </pc:sldChg>
      <pc:sldChg chg="addSp delSp modSp add del mod ord modNotesTx">
        <pc:chgData name="Nguyen, James" userId="e3747f81-e2d7-4509-bfed-77e504733415" providerId="ADAL" clId="{BFDD903E-9623-D049-881A-E2B7C820F443}" dt="2025-04-25T21:31:02.319" v="1817" actId="2696"/>
        <pc:sldMkLst>
          <pc:docMk/>
          <pc:sldMk cId="673238703" sldId="267"/>
        </pc:sldMkLst>
      </pc:sldChg>
    </pc:docChg>
  </pc:docChgLst>
</pc:chgInfo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9128ED-CA5F-534E-A2B6-24BB0B330807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DB0CF9-86AE-3746-AEBF-78D73FA896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17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 treats object detection as a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regression problem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— predicting bounding boxes and class probabilities directly from full images in one evaluation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Called a state of art because of its revolutionized object detection by introducing a fast, accurate, and efficient single-pass detection system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dirty="0"/>
              <a:t>How it works: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Resizes the input image into 448x448 before going through the convolutional network.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before this 3x3 convolution, there is a 1x1 convolution applied to reduce the number of channels, to generate a cuboidal output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/>
              <a:t>The activation function is </a:t>
            </a:r>
            <a:r>
              <a:rPr lang="en-US" sz="2000" dirty="0" err="1"/>
              <a:t>ReLU</a:t>
            </a:r>
            <a:r>
              <a:rPr lang="en-US" sz="2000" dirty="0"/>
              <a:t> (</a:t>
            </a:r>
            <a:r>
              <a:rPr lang="en-US" sz="3200" dirty="0">
                <a:solidFill>
                  <a:srgbClr val="000000"/>
                </a:solidFill>
                <a:effectLst/>
                <a:latin typeface="Helvetica" pitchFamily="2" charset="0"/>
              </a:rPr>
              <a:t>max(0, x))</a:t>
            </a:r>
            <a:r>
              <a:rPr lang="en-US" sz="2000" dirty="0"/>
              <a:t>, except for the last layer, which uses a linear activation function.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Some </a:t>
            </a:r>
            <a:r>
              <a:rPr lang="en-US" sz="2000" b="1" dirty="0"/>
              <a:t>additional techniques</a:t>
            </a:r>
            <a:r>
              <a:rPr lang="en-US" sz="2000" dirty="0"/>
              <a:t>, such as batch normalization and dropout, </a:t>
            </a:r>
            <a:r>
              <a:rPr lang="en-US" sz="2000" b="1" dirty="0"/>
              <a:t>regularize the model and prevent it from overfitting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DB0CF9-86AE-3746-AEBF-78D73FA896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25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CDCDCD"/>
                </a:solidFill>
                <a:effectLst/>
                <a:latin typeface="Google Sans"/>
              </a:rPr>
              <a:t>SSD - Single Shot Detectors</a:t>
            </a:r>
          </a:p>
          <a:p>
            <a:r>
              <a:rPr lang="en-US" b="0" i="0" dirty="0" err="1">
                <a:solidFill>
                  <a:srgbClr val="CDCDCD"/>
                </a:solidFill>
                <a:effectLst/>
                <a:latin typeface="Google Sans"/>
              </a:rPr>
              <a:t>mAP</a:t>
            </a:r>
            <a:r>
              <a:rPr lang="en-US" b="0" i="0" dirty="0">
                <a:solidFill>
                  <a:srgbClr val="CDCDCD"/>
                </a:solidFill>
                <a:effectLst/>
                <a:latin typeface="Google Sans"/>
              </a:rPr>
              <a:t> - mean average precision</a:t>
            </a:r>
          </a:p>
          <a:p>
            <a:r>
              <a:rPr lang="en-US" b="0" i="0" dirty="0">
                <a:solidFill>
                  <a:srgbClr val="CDCDCD"/>
                </a:solidFill>
                <a:effectLst/>
                <a:latin typeface="Google Sans"/>
              </a:rPr>
              <a:t>The accuracy of these model are not that big different, sometimes, other models can pass the accuracy of YOLO model</a:t>
            </a:r>
          </a:p>
          <a:p>
            <a:r>
              <a:rPr lang="en-US" dirty="0"/>
              <a:t>These results are already taken FPS into account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DB0CF9-86AE-3746-AEBF-78D73FA8965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44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0" dirty="0"/>
              <a:t>The accuracy of YOLO also can be increased by combining with other classifiers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b="0" dirty="0"/>
              <a:t>The mAP SSD is for a specific dataset only, but for some dataset, it can archive much higher (slightly higher than YOLO), with FPS </a:t>
            </a:r>
            <a:r>
              <a:rPr lang="en-US" sz="3600" b="0" dirty="0" err="1"/>
              <a:t>upto</a:t>
            </a:r>
            <a:r>
              <a:rPr lang="en-US" sz="3600" b="0" dirty="0"/>
              <a:t> 46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800" b="0" dirty="0"/>
              <a:t>SSD may lag in crowded scenes, faster R-CNN not Real-Time Suitability due to its two-stage architecture (sometimes FPS can be as low as 0.5)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800" b="0" dirty="0"/>
          </a:p>
          <a:p>
            <a:pPr marL="571500" marR="0" lvl="0" indent="-571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6600" dirty="0"/>
              <a:t>FPS (frames per second) measures how quickly a model can process images,. YOLO models are designed to prioritize high FPS, making them more suitable for real-time applications compared to models like Faster R-CNN that are slower but may achieve slightly higher accuracy. In real-world scenarios, faster detection is often more important than minor accuracy gains.</a:t>
            </a:r>
            <a:endParaRPr lang="en-US" sz="48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DB0CF9-86AE-3746-AEBF-78D73FA896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980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DB0CF9-86AE-3746-AEBF-78D73FA896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23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DB0CF9-86AE-3746-AEBF-78D73FA896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852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DB0CF9-86AE-3746-AEBF-78D73FA8965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5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0D6E-18A8-7806-F48E-16F7EC01AB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9AA068-5EB5-5735-1A6D-7A4C33BA6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F5E45-D043-D439-F73E-89097D06C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0C6A6-F0D5-B66B-6904-FB09ECF94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E8C18-8B45-E0CE-1E1A-01C07A6BE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169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BFABC-B334-EA14-E778-26A5DE4E9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78D28D-6DB8-B977-AD97-4F86043D6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89C5A-BBA7-1F67-ED16-C3792382D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1FE64-21E0-728D-704F-E6B8BA1E1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B02FB-5F8F-6CA2-E392-5DC373CFD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550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34A837-40E0-0AFB-D469-8CDF1BB918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9EF1BE-177D-BA8F-86F4-02116581A4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D145AD-8993-DD79-1749-7BFAB4658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83142-B850-29D7-A064-961AA62AB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BF4BB6-82F8-508E-9B43-9ED78A0C9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72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ABD57-8F0A-A120-BB3C-35041E628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B1C456-5C7B-4F48-B43F-7F30C03B3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96D01-C6D5-B486-A070-BE736D676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AAAC2-9505-5724-E248-459CB5F58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F14DD-DBA4-390D-A84B-18CFF7C18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78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68781-2AB3-15DB-EC7B-02C6AF850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FA76F-5BC1-3AEA-49A4-185A239A9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07DBF-B7F3-60F6-E83A-FE4A1EDCF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65F29-8077-BAA1-3A08-8FE02F913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C77EE-8BFB-E24E-C5D7-CA11DC55C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781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B3B0C-B593-9BBE-85F2-040C654E64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8FFFE-F763-E00B-E370-B9CA819921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33F3FC-2FA0-E185-C612-65B78D76E9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90CF38-D5AE-8B58-A31A-422A09756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BDC465-3A4D-5DB9-A644-DA947BC8A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8B211-0C85-F04D-B7EE-9FA289857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339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8AEB9-5266-6E95-C709-F8832AFC7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8EDB0-AD0B-5575-EE64-C0EAEBF50A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AFF0F-4034-B282-7983-22910F046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B1946-B37F-E86D-230E-CFA8256118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159016-70AC-E261-82C5-17A55F14B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7A3A64-01FA-2557-786D-27C0EF773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FD155F-0B4B-6AD9-AC83-7B677D173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D386F0-4020-0A8F-F2E9-7FE22DF33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88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80765-39F3-DAEC-7DBD-5D0DF0AFB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B9294E-C864-A6E8-05BE-E8C7EF5CD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3C8D36-8EDC-D1DB-7569-6A08238C6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65CFC7-8C0E-5C73-C7A7-A7070952F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101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39250-847A-BA8B-555F-C72FBE551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F2CB32-4B35-E974-DBEA-61FFA0DA2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A4DAFB-251D-756A-769D-C1F4BD696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484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51F61-EC96-0BA3-197D-75BA27851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D76E6-AD9B-32DE-5BD4-25D822AD1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032A7D-9C50-A79C-D373-C6E6282D8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1AEDEF-82F8-D58B-91A8-1019B41EE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45458A-D207-9111-8E2E-A4208C027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5D7E05-4697-5909-7A0B-2E50BDCAD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552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F9AC4-EE12-FE00-C253-8F0E987D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ECAFE8-A262-F410-06A2-5EAB401CA8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57DA59-FB29-69EE-6D23-76F929E462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F0DD00-4106-E612-E29D-65D04CF1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868B4C-AF92-DEC1-95F1-B6C35F1C5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4AE287-2346-9EAD-C64E-A150F6F93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034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3F2D55-5DDD-AED4-948D-E0CADDA89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162D1-8681-B0CA-4A83-745D320EC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ABA1AB-0D06-196C-3039-163D0F33CC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DD6125-3550-FF41-B815-6CCC7929169F}" type="datetimeFigureOut">
              <a:rPr lang="en-US" smtClean="0"/>
              <a:t>5/4/2025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04670-0688-80BF-74C8-85A5C32794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D8B69-9B85-70BF-D8BF-FDE2152B43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55D6E66-B1DD-D646-A767-1DDB2A1446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155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7" name="Freeform: Shape 28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8" name="Freeform: Shape 30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FB37E2-666F-D705-18C2-3D84858787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r>
              <a:rPr lang="en-US" sz="6100" dirty="0"/>
              <a:t>Real-Time Vehicle Detection in Traffic Monitoring</a:t>
            </a:r>
            <a:br>
              <a:rPr lang="en-US" sz="6100" dirty="0"/>
            </a:br>
            <a:r>
              <a:rPr lang="en-US" sz="6100" dirty="0"/>
              <a:t>using YOLO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01B28A-B0FA-35AD-E2CF-F9485BEEE4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en-US" sz="2800" dirty="0"/>
              <a:t>Nguyen, James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7812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66FC7E-0B68-8DAE-5547-0C34CAA36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What is YOLO?</a:t>
            </a:r>
          </a:p>
        </p:txBody>
      </p:sp>
      <p:sp>
        <p:nvSpPr>
          <p:cNvPr id="30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7B86B11-7271-5CF3-4872-ED3466E1A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389376" cy="3410712"/>
          </a:xfrm>
        </p:spPr>
        <p:txBody>
          <a:bodyPr anchor="t">
            <a:normAutofit/>
          </a:bodyPr>
          <a:lstStyle/>
          <a:p>
            <a:r>
              <a:rPr lang="en-US" sz="2000" dirty="0"/>
              <a:t>Real-time object detection algorithm</a:t>
            </a:r>
          </a:p>
          <a:p>
            <a:r>
              <a:rPr lang="en-US" sz="2000" dirty="0"/>
              <a:t>Single NN prediction:</a:t>
            </a:r>
          </a:p>
          <a:p>
            <a:pPr lvl="1"/>
            <a:r>
              <a:rPr lang="en-US" sz="2000" dirty="0"/>
              <a:t>Bounding boxes</a:t>
            </a:r>
          </a:p>
          <a:p>
            <a:pPr lvl="1"/>
            <a:r>
              <a:rPr lang="en-US" sz="2000" dirty="0"/>
              <a:t>Classifies probabilities</a:t>
            </a:r>
          </a:p>
          <a:p>
            <a:r>
              <a:rPr lang="en-US" sz="2000" dirty="0"/>
              <a:t>24 convolutional layers,      4 max-pooling layers,           2 fully connected layers</a:t>
            </a:r>
          </a:p>
          <a:p>
            <a:endParaRPr lang="en-US" sz="2000" dirty="0"/>
          </a:p>
        </p:txBody>
      </p:sp>
      <p:pic>
        <p:nvPicPr>
          <p:cNvPr id="5" name="Picture 4" descr="A diagram of a diagram of a layer&#10;&#10;AI-generated content may be incorrect.">
            <a:extLst>
              <a:ext uri="{FF2B5EF4-FFF2-40B4-BE49-F238E27FC236}">
                <a16:creationId xmlns:a16="http://schemas.microsoft.com/office/drawing/2014/main" id="{D20B6D16-0E05-9B65-A79C-94DDC7722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4296" y="1961960"/>
            <a:ext cx="6903720" cy="293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723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C59AB4C8-9178-4F7A-8404-6890510B5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6811A1-D2B3-2801-EF7D-66C4A503C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1"/>
            <a:ext cx="10909640" cy="18326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YOLO vs Other models</a:t>
            </a:r>
          </a:p>
        </p:txBody>
      </p:sp>
      <p:sp>
        <p:nvSpPr>
          <p:cNvPr id="50" name="sketch line">
            <a:extLst>
              <a:ext uri="{FF2B5EF4-FFF2-40B4-BE49-F238E27FC236}">
                <a16:creationId xmlns:a16="http://schemas.microsoft.com/office/drawing/2014/main" id="{4CFDFB37-4BC7-42C6-915D-A6609139B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2343912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7E89E60-5AE6-E5B6-F86E-E1E4DD530E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9791669"/>
              </p:ext>
            </p:extLst>
          </p:nvPr>
        </p:nvGraphicFramePr>
        <p:xfrm>
          <a:off x="559589" y="3124200"/>
          <a:ext cx="11069774" cy="3102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5818">
                  <a:extLst>
                    <a:ext uri="{9D8B030D-6E8A-4147-A177-3AD203B41FA5}">
                      <a16:colId xmlns:a16="http://schemas.microsoft.com/office/drawing/2014/main" val="3865151351"/>
                    </a:ext>
                  </a:extLst>
                </a:gridCol>
                <a:gridCol w="2843956">
                  <a:extLst>
                    <a:ext uri="{9D8B030D-6E8A-4147-A177-3AD203B41FA5}">
                      <a16:colId xmlns:a16="http://schemas.microsoft.com/office/drawing/2014/main" val="3625942452"/>
                    </a:ext>
                  </a:extLst>
                </a:gridCol>
              </a:tblGrid>
              <a:tr h="620573">
                <a:tc>
                  <a:txBody>
                    <a:bodyPr/>
                    <a:lstStyle/>
                    <a:p>
                      <a:r>
                        <a:rPr lang="en-US" sz="2900" dirty="0"/>
                        <a:t>(Real-time) detectors</a:t>
                      </a:r>
                    </a:p>
                  </a:txBody>
                  <a:tcPr marL="147119" marR="147119" marT="73559" marB="73559"/>
                </a:tc>
                <a:tc>
                  <a:txBody>
                    <a:bodyPr/>
                    <a:lstStyle/>
                    <a:p>
                      <a:r>
                        <a:rPr lang="en-US" sz="2900" dirty="0"/>
                        <a:t>mAP</a:t>
                      </a:r>
                    </a:p>
                  </a:txBody>
                  <a:tcPr marL="147119" marR="147119" marT="73559" marB="73559"/>
                </a:tc>
                <a:extLst>
                  <a:ext uri="{0D108BD9-81ED-4DB2-BD59-A6C34878D82A}">
                    <a16:rowId xmlns:a16="http://schemas.microsoft.com/office/drawing/2014/main" val="1456910223"/>
                  </a:ext>
                </a:extLst>
              </a:tr>
              <a:tr h="620573">
                <a:tc>
                  <a:txBody>
                    <a:bodyPr/>
                    <a:lstStyle/>
                    <a:p>
                      <a:r>
                        <a:rPr lang="en-US" sz="2900"/>
                        <a:t>R-CNN</a:t>
                      </a:r>
                    </a:p>
                  </a:txBody>
                  <a:tcPr marL="147119" marR="147119" marT="73559" marB="73559"/>
                </a:tc>
                <a:tc>
                  <a:txBody>
                    <a:bodyPr/>
                    <a:lstStyle/>
                    <a:p>
                      <a:r>
                        <a:rPr lang="en-US" sz="2900"/>
                        <a:t>53.5</a:t>
                      </a:r>
                    </a:p>
                  </a:txBody>
                  <a:tcPr marL="147119" marR="147119" marT="73559" marB="73559"/>
                </a:tc>
                <a:extLst>
                  <a:ext uri="{0D108BD9-81ED-4DB2-BD59-A6C34878D82A}">
                    <a16:rowId xmlns:a16="http://schemas.microsoft.com/office/drawing/2014/main" val="63972118"/>
                  </a:ext>
                </a:extLst>
              </a:tr>
              <a:tr h="620573">
                <a:tc>
                  <a:txBody>
                    <a:bodyPr/>
                    <a:lstStyle/>
                    <a:p>
                      <a:r>
                        <a:rPr lang="en-US" sz="2900"/>
                        <a:t>Faster R-CNN</a:t>
                      </a:r>
                    </a:p>
                  </a:txBody>
                  <a:tcPr marL="147119" marR="147119" marT="73559" marB="73559"/>
                </a:tc>
                <a:tc>
                  <a:txBody>
                    <a:bodyPr/>
                    <a:lstStyle/>
                    <a:p>
                      <a:r>
                        <a:rPr lang="en-US" sz="2900"/>
                        <a:t>70</a:t>
                      </a:r>
                    </a:p>
                  </a:txBody>
                  <a:tcPr marL="147119" marR="147119" marT="73559" marB="73559"/>
                </a:tc>
                <a:extLst>
                  <a:ext uri="{0D108BD9-81ED-4DB2-BD59-A6C34878D82A}">
                    <a16:rowId xmlns:a16="http://schemas.microsoft.com/office/drawing/2014/main" val="2774423852"/>
                  </a:ext>
                </a:extLst>
              </a:tr>
              <a:tr h="62057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900"/>
                        <a:t>SSD</a:t>
                      </a:r>
                    </a:p>
                  </a:txBody>
                  <a:tcPr marL="147119" marR="147119" marT="73559" marB="73559"/>
                </a:tc>
                <a:tc>
                  <a:txBody>
                    <a:bodyPr/>
                    <a:lstStyle/>
                    <a:p>
                      <a:r>
                        <a:rPr lang="en-US" sz="2900"/>
                        <a:t>50.7</a:t>
                      </a:r>
                    </a:p>
                  </a:txBody>
                  <a:tcPr marL="147119" marR="147119" marT="73559" marB="73559"/>
                </a:tc>
                <a:extLst>
                  <a:ext uri="{0D108BD9-81ED-4DB2-BD59-A6C34878D82A}">
                    <a16:rowId xmlns:a16="http://schemas.microsoft.com/office/drawing/2014/main" val="4122097303"/>
                  </a:ext>
                </a:extLst>
              </a:tr>
              <a:tr h="620573">
                <a:tc>
                  <a:txBody>
                    <a:bodyPr/>
                    <a:lstStyle/>
                    <a:p>
                      <a:r>
                        <a:rPr lang="en-US" sz="2900"/>
                        <a:t>YOLO</a:t>
                      </a:r>
                    </a:p>
                  </a:txBody>
                  <a:tcPr marL="147119" marR="147119" marT="73559" marB="73559"/>
                </a:tc>
                <a:tc>
                  <a:txBody>
                    <a:bodyPr/>
                    <a:lstStyle/>
                    <a:p>
                      <a:r>
                        <a:rPr lang="en-US" sz="2900" dirty="0"/>
                        <a:t>63.4</a:t>
                      </a:r>
                    </a:p>
                  </a:txBody>
                  <a:tcPr marL="147119" marR="147119" marT="73559" marB="73559"/>
                </a:tc>
                <a:extLst>
                  <a:ext uri="{0D108BD9-81ED-4DB2-BD59-A6C34878D82A}">
                    <a16:rowId xmlns:a16="http://schemas.microsoft.com/office/drawing/2014/main" val="1768751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5750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5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9D6A67-55DE-7545-80BA-70D2AC1E7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sz="4800"/>
              <a:t>Why YOLO?</a:t>
            </a:r>
          </a:p>
        </p:txBody>
      </p:sp>
      <p:sp>
        <p:nvSpPr>
          <p:cNvPr id="97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B7761-A8C3-3C13-4469-C6B69F565F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2200" dirty="0"/>
              <a:t>High FPS with good accuracy</a:t>
            </a:r>
          </a:p>
          <a:p>
            <a:r>
              <a:rPr lang="en-US" sz="2200" dirty="0"/>
              <a:t>Strong localization functionality</a:t>
            </a:r>
          </a:p>
        </p:txBody>
      </p:sp>
      <p:pic>
        <p:nvPicPr>
          <p:cNvPr id="4" name="Picture 2" descr="Security Camera Frame Rate (FPS) Explained | ProtectFind">
            <a:extLst>
              <a:ext uri="{FF2B5EF4-FFF2-40B4-BE49-F238E27FC236}">
                <a16:creationId xmlns:a16="http://schemas.microsoft.com/office/drawing/2014/main" id="{1EFB8E7A-6517-AC3C-E051-AF5675DA0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66344" y="3037912"/>
            <a:ext cx="5468112" cy="3362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5441244-F0AA-C88D-026C-B049EB9952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7677457"/>
              </p:ext>
            </p:extLst>
          </p:nvPr>
        </p:nvGraphicFramePr>
        <p:xfrm>
          <a:off x="6257543" y="3037912"/>
          <a:ext cx="5468113" cy="335568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491469">
                  <a:extLst>
                    <a:ext uri="{9D8B030D-6E8A-4147-A177-3AD203B41FA5}">
                      <a16:colId xmlns:a16="http://schemas.microsoft.com/office/drawing/2014/main" val="2863384672"/>
                    </a:ext>
                  </a:extLst>
                </a:gridCol>
                <a:gridCol w="1538607">
                  <a:extLst>
                    <a:ext uri="{9D8B030D-6E8A-4147-A177-3AD203B41FA5}">
                      <a16:colId xmlns:a16="http://schemas.microsoft.com/office/drawing/2014/main" val="209426189"/>
                    </a:ext>
                  </a:extLst>
                </a:gridCol>
                <a:gridCol w="1438037">
                  <a:extLst>
                    <a:ext uri="{9D8B030D-6E8A-4147-A177-3AD203B41FA5}">
                      <a16:colId xmlns:a16="http://schemas.microsoft.com/office/drawing/2014/main" val="1611993449"/>
                    </a:ext>
                  </a:extLst>
                </a:gridCol>
              </a:tblGrid>
              <a:tr h="100438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Real-time detectors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mAP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FPS</a:t>
                      </a:r>
                    </a:p>
                  </a:txBody>
                  <a:tcPr marL="140975" marR="140975" marT="70488" marB="70488"/>
                </a:tc>
                <a:extLst>
                  <a:ext uri="{0D108BD9-81ED-4DB2-BD59-A6C34878D82A}">
                    <a16:rowId xmlns:a16="http://schemas.microsoft.com/office/drawing/2014/main" val="1012865892"/>
                  </a:ext>
                </a:extLst>
              </a:tr>
              <a:tr h="587826">
                <a:tc>
                  <a:txBody>
                    <a:bodyPr/>
                    <a:lstStyle/>
                    <a:p>
                      <a:r>
                        <a:rPr lang="en-US" sz="2700"/>
                        <a:t>R-CNN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53.5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6</a:t>
                      </a:r>
                    </a:p>
                  </a:txBody>
                  <a:tcPr marL="140975" marR="140975" marT="70488" marB="70488"/>
                </a:tc>
                <a:extLst>
                  <a:ext uri="{0D108BD9-81ED-4DB2-BD59-A6C34878D82A}">
                    <a16:rowId xmlns:a16="http://schemas.microsoft.com/office/drawing/2014/main" val="1902580994"/>
                  </a:ext>
                </a:extLst>
              </a:tr>
              <a:tr h="587826">
                <a:tc>
                  <a:txBody>
                    <a:bodyPr/>
                    <a:lstStyle/>
                    <a:p>
                      <a:r>
                        <a:rPr lang="en-US" sz="2700"/>
                        <a:t>Faster R-CNN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70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5-17</a:t>
                      </a:r>
                    </a:p>
                  </a:txBody>
                  <a:tcPr marL="140975" marR="140975" marT="70488" marB="70488"/>
                </a:tc>
                <a:extLst>
                  <a:ext uri="{0D108BD9-81ED-4DB2-BD59-A6C34878D82A}">
                    <a16:rowId xmlns:a16="http://schemas.microsoft.com/office/drawing/2014/main" val="667228649"/>
                  </a:ext>
                </a:extLst>
              </a:tr>
              <a:tr h="5878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00"/>
                        <a:t>SSD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50.7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23-59</a:t>
                      </a:r>
                    </a:p>
                  </a:txBody>
                  <a:tcPr marL="140975" marR="140975" marT="70488" marB="70488"/>
                </a:tc>
                <a:extLst>
                  <a:ext uri="{0D108BD9-81ED-4DB2-BD59-A6C34878D82A}">
                    <a16:rowId xmlns:a16="http://schemas.microsoft.com/office/drawing/2014/main" val="1008317049"/>
                  </a:ext>
                </a:extLst>
              </a:tr>
              <a:tr h="587826">
                <a:tc>
                  <a:txBody>
                    <a:bodyPr/>
                    <a:lstStyle/>
                    <a:p>
                      <a:r>
                        <a:rPr lang="en-US" sz="2700"/>
                        <a:t>YOLO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/>
                        <a:t>63.4</a:t>
                      </a:r>
                    </a:p>
                  </a:txBody>
                  <a:tcPr marL="140975" marR="140975" marT="70488" marB="70488"/>
                </a:tc>
                <a:tc>
                  <a:txBody>
                    <a:bodyPr/>
                    <a:lstStyle/>
                    <a:p>
                      <a:r>
                        <a:rPr lang="en-US" sz="2700" dirty="0"/>
                        <a:t>40-155</a:t>
                      </a:r>
                    </a:p>
                  </a:txBody>
                  <a:tcPr marL="140975" marR="140975" marT="70488" marB="70488"/>
                </a:tc>
                <a:extLst>
                  <a:ext uri="{0D108BD9-81ED-4DB2-BD59-A6C34878D82A}">
                    <a16:rowId xmlns:a16="http://schemas.microsoft.com/office/drawing/2014/main" val="15657508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0051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03CE04-75C0-0056-6DA4-D57185B1C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/>
              <a:t>Why YOLOv8?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collage of a road with cars on it&#10;&#10;Description automatically generated">
            <a:extLst>
              <a:ext uri="{FF2B5EF4-FFF2-40B4-BE49-F238E27FC236}">
                <a16:creationId xmlns:a16="http://schemas.microsoft.com/office/drawing/2014/main" id="{050CF23E-7A9D-8AAB-3460-DF1807023B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1015" y="2628986"/>
            <a:ext cx="5614416" cy="3382685"/>
          </a:xfrm>
          <a:prstGeom prst="rect">
            <a:avLst/>
          </a:prstGeom>
        </p:spPr>
      </p:pic>
      <p:pic>
        <p:nvPicPr>
          <p:cNvPr id="3" name="Content Placeholder 3" descr="A collage of cars driving on a road&#10;&#10;Description automatically generated">
            <a:extLst>
              <a:ext uri="{FF2B5EF4-FFF2-40B4-BE49-F238E27FC236}">
                <a16:creationId xmlns:a16="http://schemas.microsoft.com/office/drawing/2014/main" id="{655DDAC7-DF3F-2855-FA5E-D896311C0C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16569" y="2627250"/>
            <a:ext cx="5614416" cy="338615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A50F460-0E6A-1354-96F8-64D4A2AFFBBE}"/>
              </a:ext>
            </a:extLst>
          </p:cNvPr>
          <p:cNvSpPr/>
          <p:nvPr/>
        </p:nvSpPr>
        <p:spPr>
          <a:xfrm>
            <a:off x="6043099" y="2627250"/>
            <a:ext cx="101203" cy="338268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103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2E45EA07-5778-4716-A1E3-516D77B737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2F3FC03D-8AE4-4034-A0C7-8180088B8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7BB69E-2046-A4E9-69E3-466B8B31F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683187" cy="1106424"/>
          </a:xfrm>
        </p:spPr>
        <p:txBody>
          <a:bodyPr>
            <a:normAutofit/>
          </a:bodyPr>
          <a:lstStyle/>
          <a:p>
            <a:r>
              <a:rPr lang="en-US" sz="2800"/>
              <a:t>Result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A57047B1-C902-4225-94C5-A9B56D455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2FD69FC-E69E-4F4F-AC1C-4297656E0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4595AB-3351-34F4-239F-E3B3A9C127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59152"/>
            <a:ext cx="3683187" cy="3429000"/>
          </a:xfrm>
        </p:spPr>
        <p:txBody>
          <a:bodyPr>
            <a:normAutofit/>
          </a:bodyPr>
          <a:lstStyle/>
          <a:p>
            <a:pPr marL="0" marR="0">
              <a:buNone/>
            </a:pPr>
            <a:endParaRPr lang="en-US" sz="17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>
              <a:buNone/>
            </a:pPr>
            <a:endParaRPr lang="en-US" sz="17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700"/>
          </a:p>
        </p:txBody>
      </p:sp>
      <p:pic>
        <p:nvPicPr>
          <p:cNvPr id="9" name="Picture 8" descr="A traffic jam on a street&#10;&#10;AI-generated content may be incorrect.">
            <a:extLst>
              <a:ext uri="{FF2B5EF4-FFF2-40B4-BE49-F238E27FC236}">
                <a16:creationId xmlns:a16="http://schemas.microsoft.com/office/drawing/2014/main" id="{9A950AF0-6437-69A0-5DA8-521FE2090C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90038" y="1106068"/>
            <a:ext cx="3537610" cy="1961911"/>
          </a:xfrm>
          <a:prstGeom prst="rect">
            <a:avLst/>
          </a:prstGeom>
        </p:spPr>
      </p:pic>
      <p:pic>
        <p:nvPicPr>
          <p:cNvPr id="6" name="Picture 5" descr="A graph of a graph&#10;&#10;AI-generated content may be incorrect.">
            <a:extLst>
              <a:ext uri="{FF2B5EF4-FFF2-40B4-BE49-F238E27FC236}">
                <a16:creationId xmlns:a16="http://schemas.microsoft.com/office/drawing/2014/main" id="{F75C6B5C-C10B-F058-D21F-C66449A3CC8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581" y="2542982"/>
            <a:ext cx="4446620" cy="2968119"/>
          </a:xfrm>
          <a:prstGeom prst="rect">
            <a:avLst/>
          </a:prstGeom>
        </p:spPr>
      </p:pic>
      <p:pic>
        <p:nvPicPr>
          <p:cNvPr id="11" name="Picture 10" descr="A road with cars on it&#10;&#10;AI-generated content may be incorrect.">
            <a:extLst>
              <a:ext uri="{FF2B5EF4-FFF2-40B4-BE49-F238E27FC236}">
                <a16:creationId xmlns:a16="http://schemas.microsoft.com/office/drawing/2014/main" id="{46A72EFD-E80C-83E2-D81D-EAAEE85B84B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29274" y="1430933"/>
            <a:ext cx="3361100" cy="1637046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002D020-BD3F-E8D6-D164-3E574520AD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164108"/>
              </p:ext>
            </p:extLst>
          </p:nvPr>
        </p:nvGraphicFramePr>
        <p:xfrm>
          <a:off x="5090038" y="3790021"/>
          <a:ext cx="6721474" cy="1637046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148150">
                  <a:extLst>
                    <a:ext uri="{9D8B030D-6E8A-4147-A177-3AD203B41FA5}">
                      <a16:colId xmlns:a16="http://schemas.microsoft.com/office/drawing/2014/main" val="152689913"/>
                    </a:ext>
                  </a:extLst>
                </a:gridCol>
                <a:gridCol w="1058857">
                  <a:extLst>
                    <a:ext uri="{9D8B030D-6E8A-4147-A177-3AD203B41FA5}">
                      <a16:colId xmlns:a16="http://schemas.microsoft.com/office/drawing/2014/main" val="3959101763"/>
                    </a:ext>
                  </a:extLst>
                </a:gridCol>
                <a:gridCol w="1058857">
                  <a:extLst>
                    <a:ext uri="{9D8B030D-6E8A-4147-A177-3AD203B41FA5}">
                      <a16:colId xmlns:a16="http://schemas.microsoft.com/office/drawing/2014/main" val="2791927244"/>
                    </a:ext>
                  </a:extLst>
                </a:gridCol>
                <a:gridCol w="1058857">
                  <a:extLst>
                    <a:ext uri="{9D8B030D-6E8A-4147-A177-3AD203B41FA5}">
                      <a16:colId xmlns:a16="http://schemas.microsoft.com/office/drawing/2014/main" val="1721461437"/>
                    </a:ext>
                  </a:extLst>
                </a:gridCol>
                <a:gridCol w="1337896">
                  <a:extLst>
                    <a:ext uri="{9D8B030D-6E8A-4147-A177-3AD203B41FA5}">
                      <a16:colId xmlns:a16="http://schemas.microsoft.com/office/drawing/2014/main" val="1146459287"/>
                    </a:ext>
                  </a:extLst>
                </a:gridCol>
                <a:gridCol w="1058857">
                  <a:extLst>
                    <a:ext uri="{9D8B030D-6E8A-4147-A177-3AD203B41FA5}">
                      <a16:colId xmlns:a16="http://schemas.microsoft.com/office/drawing/2014/main" val="942781293"/>
                    </a:ext>
                  </a:extLst>
                </a:gridCol>
              </a:tblGrid>
              <a:tr h="545682">
                <a:tc>
                  <a:txBody>
                    <a:bodyPr/>
                    <a:lstStyle/>
                    <a:p>
                      <a:endParaRPr lang="en-US" sz="1400" b="1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bicycle</a:t>
                      </a:r>
                      <a:endParaRPr lang="en-US" sz="1400" b="1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bus</a:t>
                      </a:r>
                      <a:endParaRPr lang="en-US" sz="1400" b="1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car</a:t>
                      </a:r>
                      <a:endParaRPr lang="en-US" sz="1400" b="1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motorcycle</a:t>
                      </a:r>
                      <a:endParaRPr lang="en-US" sz="1400" b="1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person</a:t>
                      </a:r>
                      <a:endParaRPr lang="en-US" sz="1400" b="1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84085454"/>
                  </a:ext>
                </a:extLst>
              </a:tr>
              <a:tr h="545682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Precision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0.96822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0.91911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0.94042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0.9386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0.9248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1234827"/>
                  </a:ext>
                </a:extLst>
              </a:tr>
              <a:tr h="545682"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Recall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0.944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0.94683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0.95497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0.889</a:t>
                      </a:r>
                      <a:endParaRPr lang="en-US" sz="1400" cap="none" spc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cap="none" spc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0.89663</a:t>
                      </a:r>
                      <a:endParaRPr lang="en-US" sz="1400" cap="none" spc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76334" marR="126534" marT="88167" marB="88167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E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03478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20017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Screen Recording 2025-04-23 at 11.26.33 PM">
            <a:hlinkClick r:id="" action="ppaction://media"/>
            <a:extLst>
              <a:ext uri="{FF2B5EF4-FFF2-40B4-BE49-F238E27FC236}">
                <a16:creationId xmlns:a16="http://schemas.microsoft.com/office/drawing/2014/main" id="{449E6059-9FDF-27B8-5A90-84741BA72CF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835152"/>
            <a:ext cx="11277600" cy="5187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07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753615-52A1-632A-1415-DF138AF7F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2E2A41-E980-F25F-E266-511AF4A13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1843" y="1176431"/>
            <a:ext cx="7825266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 for listening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843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5297</TotalTime>
  <Words>420</Words>
  <Application>Microsoft Office PowerPoint</Application>
  <PresentationFormat>Widescreen</PresentationFormat>
  <Paragraphs>81</Paragraphs>
  <Slides>8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Google Sans</vt:lpstr>
      <vt:lpstr>Helvetica</vt:lpstr>
      <vt:lpstr>Times New Roman</vt:lpstr>
      <vt:lpstr>Office Theme</vt:lpstr>
      <vt:lpstr>Real-Time Vehicle Detection in Traffic Monitoring using YOLO model</vt:lpstr>
      <vt:lpstr>What is YOLO?</vt:lpstr>
      <vt:lpstr>YOLO vs Other models</vt:lpstr>
      <vt:lpstr>Why YOLO?</vt:lpstr>
      <vt:lpstr>Why YOLOv8?</vt:lpstr>
      <vt:lpstr>Result</vt:lpstr>
      <vt:lpstr>PowerPoint Presentation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Nguyen, James</dc:creator>
  <cp:lastModifiedBy>Nguyen, James</cp:lastModifiedBy>
  <cp:revision>1</cp:revision>
  <dcterms:created xsi:type="dcterms:W3CDTF">2025-04-07T17:51:47Z</dcterms:created>
  <dcterms:modified xsi:type="dcterms:W3CDTF">2025-05-05T02:38:48Z</dcterms:modified>
</cp:coreProperties>
</file>

<file path=docProps/thumbnail.jpeg>
</file>